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0" r:id="rId2"/>
    <p:sldId id="261" r:id="rId3"/>
    <p:sldId id="268" r:id="rId4"/>
    <p:sldId id="262" r:id="rId5"/>
    <p:sldId id="259" r:id="rId6"/>
    <p:sldId id="264" r:id="rId7"/>
    <p:sldId id="265" r:id="rId8"/>
    <p:sldId id="266" r:id="rId9"/>
    <p:sldId id="267" r:id="rId10"/>
    <p:sldId id="257" r:id="rId11"/>
    <p:sldId id="258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 Terpilowski" initials="R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B4"/>
    <a:srgbClr val="8492AE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-246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200" d="100"/>
          <a:sy n="200" d="100"/>
        </p:scale>
        <p:origin x="-72" y="8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2A87-2028-4FE6-BC15-759C06D72907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8AD4-5F74-4058-B78C-6F0FA5086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26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a bit different UI concept.  Able to create a screen that resembles an airport or train arrival board.  Used components from the </a:t>
            </a:r>
            <a:r>
              <a:rPr lang="en-US" dirty="0" err="1" smtClean="0"/>
              <a:t>JFXtras</a:t>
            </a:r>
            <a:r>
              <a:rPr lang="en-US" dirty="0" smtClean="0"/>
              <a:t> open source UI library.  </a:t>
            </a:r>
          </a:p>
          <a:p>
            <a:endParaRPr lang="en-US" dirty="0"/>
          </a:p>
          <a:p>
            <a:r>
              <a:rPr lang="en-US" dirty="0" smtClean="0"/>
              <a:t>Designed partially in Java and partially in Java and partially in FXML with </a:t>
            </a:r>
            <a:r>
              <a:rPr lang="en-US" dirty="0" err="1" smtClean="0"/>
              <a:t>SceneBuilder</a:t>
            </a:r>
            <a:r>
              <a:rPr lang="en-US" dirty="0" smtClean="0"/>
              <a:t> in addition to CSS.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iteration:</a:t>
            </a:r>
          </a:p>
          <a:p>
            <a:endParaRPr lang="en-US" dirty="0"/>
          </a:p>
          <a:p>
            <a:r>
              <a:rPr lang="en-US" dirty="0" smtClean="0"/>
              <a:t>Different modes, ship, rail, highway, selectable tabs at top of UI.</a:t>
            </a:r>
          </a:p>
          <a:p>
            <a:endParaRPr lang="en-US" dirty="0"/>
          </a:p>
          <a:p>
            <a:r>
              <a:rPr lang="en-US" dirty="0" smtClean="0"/>
              <a:t>Effects such as reflections, gradients, glow, translucency, which were possible to do in Swing, but a major pain in the ass, are baked into </a:t>
            </a:r>
            <a:r>
              <a:rPr lang="en-US" dirty="0" err="1" smtClean="0"/>
              <a:t>JavaFX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smtClean="0"/>
              <a:t>Fan of eye candy, but can’t justify to management the increase in hours to make an application as polished as this with swing, whereas with </a:t>
            </a:r>
            <a:r>
              <a:rPr lang="en-US" dirty="0" err="1" smtClean="0"/>
              <a:t>JavaFX</a:t>
            </a:r>
            <a:r>
              <a:rPr lang="en-US" dirty="0" smtClean="0"/>
              <a:t> these effects are standard and can be styled with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28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Scene Builder</a:t>
            </a:r>
          </a:p>
          <a:p>
            <a:endParaRPr lang="en-US" dirty="0"/>
          </a:p>
          <a:p>
            <a:r>
              <a:rPr lang="en-US" smtClean="0"/>
              <a:t>WYSYWG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8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 / Lynden</a:t>
            </a:r>
          </a:p>
          <a:p>
            <a:r>
              <a:rPr lang="en-US" dirty="0" smtClean="0"/>
              <a:t>Application Architect.  Technical lead for our freight planning and management application, named FMS.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Lynden</a:t>
            </a:r>
          </a:p>
          <a:p>
            <a:r>
              <a:rPr lang="en-US" dirty="0"/>
              <a:t>Based in Seattle, multi-modal freight and logistics company specializing in shipping to/from Alaska.</a:t>
            </a:r>
          </a:p>
          <a:p>
            <a:endParaRPr lang="en-US" dirty="0" smtClean="0"/>
          </a:p>
          <a:p>
            <a:r>
              <a:rPr lang="en-US" dirty="0" smtClean="0"/>
              <a:t>Lynden, Inc. parent company owns more than 50 different operating companies, mostly in the Alaskan market, but some companies ship worldwide.</a:t>
            </a:r>
          </a:p>
          <a:p>
            <a:endParaRPr lang="en-US" dirty="0"/>
          </a:p>
          <a:p>
            <a:r>
              <a:rPr lang="en-US" dirty="0" smtClean="0"/>
              <a:t>Warehouse terminals across the world and want to give our warehouse managers the ability to plan for the arrival and delivery of freight.  </a:t>
            </a:r>
          </a:p>
          <a:p>
            <a:endParaRPr lang="en-US" dirty="0"/>
          </a:p>
          <a:p>
            <a:r>
              <a:rPr lang="en-US" dirty="0" smtClean="0"/>
              <a:t>The currently use things such as white boards with scrap paper and magnets, and a bit more modern spreadsheets.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1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answer a seemingly simple question….</a:t>
            </a:r>
          </a:p>
          <a:p>
            <a:endParaRPr lang="en-US" dirty="0"/>
          </a:p>
          <a:p>
            <a:r>
              <a:rPr lang="en-US" dirty="0" smtClean="0"/>
              <a:t>Help warehouse managers plan for freight arrival and departure so that they can manage and optimize resources including personal and equipment.  Ability to track the current location of a customer’s shipment.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set out to build a Freight Management Application (FMS).  Based on the </a:t>
            </a:r>
            <a:r>
              <a:rPr lang="en-US" dirty="0" err="1" smtClean="0"/>
              <a:t>netbeans</a:t>
            </a:r>
            <a:r>
              <a:rPr lang="en-US" dirty="0" smtClean="0"/>
              <a:t> rich client platform.  Currently with 2 main modules.  “Trace” which will be used by customer service </a:t>
            </a:r>
            <a:r>
              <a:rPr lang="en-US" dirty="0" err="1" smtClean="0"/>
              <a:t>personel</a:t>
            </a:r>
            <a:r>
              <a:rPr lang="en-US" dirty="0" smtClean="0"/>
              <a:t> and “Planning” which will be used by our warehouse managers for planning for inbound and outbound freight.</a:t>
            </a:r>
          </a:p>
          <a:p>
            <a:endParaRPr lang="en-US" dirty="0"/>
          </a:p>
          <a:p>
            <a:r>
              <a:rPr lang="en-US" dirty="0" smtClean="0"/>
              <a:t>We are currently using </a:t>
            </a:r>
            <a:r>
              <a:rPr lang="en-US" dirty="0" err="1" smtClean="0"/>
              <a:t>Netbeans</a:t>
            </a:r>
            <a:r>
              <a:rPr lang="en-US" dirty="0" smtClean="0"/>
              <a:t> RCP with Swing components including commercial components from </a:t>
            </a:r>
            <a:r>
              <a:rPr lang="en-US" dirty="0" err="1" smtClean="0"/>
              <a:t>JideSoft</a:t>
            </a:r>
            <a:r>
              <a:rPr lang="en-US" dirty="0" smtClean="0"/>
              <a:t> such as a nested tree table.</a:t>
            </a:r>
          </a:p>
          <a:p>
            <a:endParaRPr lang="en-US" dirty="0"/>
          </a:p>
          <a:p>
            <a:r>
              <a:rPr lang="en-US" dirty="0" smtClean="0"/>
              <a:t>Main problem from the users was the amount of data displayed on the screen was overwhelming and difficult to track and navigate.</a:t>
            </a:r>
          </a:p>
          <a:p>
            <a:endParaRPr lang="en-US" dirty="0" smtClean="0"/>
          </a:p>
          <a:p>
            <a:r>
              <a:rPr lang="en-US" dirty="0" smtClean="0"/>
              <a:t>The next release of the Planning module will contain additional features for planning inbound freight.  We wanted to take this as an opportunity to streamline the UI.</a:t>
            </a:r>
          </a:p>
          <a:p>
            <a:endParaRPr lang="en-US" dirty="0"/>
          </a:p>
          <a:p>
            <a:r>
              <a:rPr lang="en-US" dirty="0" err="1" smtClean="0"/>
              <a:t>JavaFX</a:t>
            </a:r>
            <a:r>
              <a:rPr lang="en-US" dirty="0" smtClean="0"/>
              <a:t> seemed to be the logical choice since Oracle seems to be throwing its weight behind it as the next generation UI toolkit.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with designing some potential screens to enhance the inbound freight planning process.</a:t>
            </a:r>
          </a:p>
          <a:p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SceneBuilder</a:t>
            </a:r>
            <a:r>
              <a:rPr lang="en-US" dirty="0" smtClean="0"/>
              <a:t>, FXML, and CSS, some concept screens were created and tweaked.</a:t>
            </a:r>
          </a:p>
          <a:p>
            <a:endParaRPr lang="en-US" dirty="0"/>
          </a:p>
          <a:p>
            <a:r>
              <a:rPr lang="en-US" dirty="0" err="1" smtClean="0"/>
              <a:t>Netbeans</a:t>
            </a:r>
            <a:r>
              <a:rPr lang="en-US" dirty="0" smtClean="0"/>
              <a:t> 7 support for </a:t>
            </a:r>
            <a:r>
              <a:rPr lang="en-US" dirty="0" err="1" smtClean="0"/>
              <a:t>JavaFX</a:t>
            </a:r>
            <a:r>
              <a:rPr lang="en-US" dirty="0" smtClean="0"/>
              <a:t> allows you to open FXML files either in the default text editor or in the Scene Builder WYSIWYG designer.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4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2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8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9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0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2013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fld id="{B77BCB24-FB16-4758-BBBE-CC29D4664D29}" type="datetimeFigureOut">
              <a:rPr lang="en-US" smtClean="0"/>
              <a:t>8/7/2013</a:t>
            </a:fld>
            <a:endParaRPr lang="en-US"/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charset="-128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2013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defRPr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defRPr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5pPr>
      <a:lvl6pPr marL="25146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6pPr>
      <a:lvl7pPr marL="29718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7pPr>
      <a:lvl8pPr marL="34290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8pPr>
      <a:lvl9pPr marL="38862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9pPr>
    </p:titleStyle>
    <p:bodyStyle>
      <a:lvl1pPr marL="342900" indent="-342900" algn="l" defTabSz="457200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418"/>
            <a:ext cx="8229600" cy="4525963"/>
          </a:xfrm>
        </p:spPr>
        <p:txBody>
          <a:bodyPr/>
          <a:lstStyle/>
          <a:p>
            <a:pPr algn="ctr" eaLnBrk="0" hangingPunct="0">
              <a:spcBef>
                <a:spcPct val="0"/>
              </a:spcBef>
            </a:pPr>
            <a:r>
              <a:rPr lang="en-US" sz="4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Developing a Reliable Messaging System for an Unreliable and Diverse World</a:t>
            </a:r>
          </a:p>
          <a:p>
            <a:pPr algn="ctr" eaLnBrk="0" hangingPunct="0">
              <a:spcBef>
                <a:spcPct val="0"/>
              </a:spcBef>
            </a:pPr>
            <a:endParaRPr lang="en-US" sz="2400" b="1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Rob Terpilowski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Lynden, Inc.</a:t>
            </a:r>
            <a:endParaRPr lang="en-US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114800"/>
            <a:ext cx="3505200" cy="2028285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64" y="4114800"/>
            <a:ext cx="2704380" cy="2028285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24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0" hangingPunct="0">
              <a:spcBef>
                <a:spcPct val="0"/>
              </a:spcBef>
            </a:pPr>
            <a:endParaRPr lang="en-US" sz="4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rterp.files.wordpress.com/2013/02/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" y="117446"/>
            <a:ext cx="9105870" cy="642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rterp.files.wordpress.com/2012/10/imag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125"/>
            <a:ext cx="91718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6553200" cy="579438"/>
          </a:xfrm>
        </p:spPr>
        <p:txBody>
          <a:bodyPr/>
          <a:lstStyle/>
          <a:p>
            <a:r>
              <a:rPr lang="en-US" dirty="0" smtClean="0"/>
              <a:t>Scene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" y="914400"/>
            <a:ext cx="902193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8851" y="152400"/>
            <a:ext cx="5536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JavaFX</a:t>
            </a:r>
            <a:r>
              <a:rPr lang="en-US" sz="2800" b="1" dirty="0" smtClean="0"/>
              <a:t> UI Design with Scene Builder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0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0"/>
            <a:ext cx="3352800" cy="944562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Application Architect at Lynden, Inc.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Technical lead for our freight </a:t>
            </a:r>
            <a:r>
              <a:rPr lang="en-US" dirty="0" smtClean="0"/>
              <a:t>planning and management application, “FMS”.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2" y="1660117"/>
            <a:ext cx="6219508" cy="358140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1" y="1562512"/>
            <a:ext cx="6189204" cy="411480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" y="1557044"/>
            <a:ext cx="5722721" cy="4289016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9" y="1561176"/>
            <a:ext cx="5878882" cy="3779282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" y="1607253"/>
            <a:ext cx="5891012" cy="3787079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1" y="1536511"/>
            <a:ext cx="6225138" cy="3598408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98" y="1271654"/>
            <a:ext cx="2424651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66" y="2551426"/>
            <a:ext cx="2389917" cy="488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50" y="1957454"/>
            <a:ext cx="1809089" cy="469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64" y="3194952"/>
            <a:ext cx="1265706" cy="4977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8" y="3826755"/>
            <a:ext cx="2408188" cy="4194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26" y="4378203"/>
            <a:ext cx="2155226" cy="4977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99" y="4989171"/>
            <a:ext cx="2417999" cy="4977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01395" y="76200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Operating Companies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483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76200"/>
            <a:ext cx="6400800" cy="639762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990600"/>
            <a:ext cx="4038600" cy="685800"/>
          </a:xfrm>
        </p:spPr>
        <p:txBody>
          <a:bodyPr/>
          <a:lstStyle/>
          <a:p>
            <a:r>
              <a:rPr lang="en-US" b="1" dirty="0" smtClean="0"/>
              <a:t>Where’s my freight???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62684"/>
            <a:ext cx="6096000" cy="451104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62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10.png (1448×87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914400"/>
            <a:ext cx="8888479" cy="53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3758" y="189878"/>
            <a:ext cx="637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Freight Management RCP App with Swing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14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6200"/>
            <a:ext cx="5715000" cy="639762"/>
          </a:xfrm>
        </p:spPr>
        <p:txBody>
          <a:bodyPr/>
          <a:lstStyle/>
          <a:p>
            <a:r>
              <a:rPr lang="en-US" dirty="0" smtClean="0"/>
              <a:t>Extreme Makeovers</a:t>
            </a:r>
            <a:endParaRPr lang="en-US" dirty="0"/>
          </a:p>
        </p:txBody>
      </p:sp>
      <p:pic>
        <p:nvPicPr>
          <p:cNvPr id="1026" name="Picture 2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4606"/>
            <a:ext cx="5638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00800" y="1905000"/>
            <a:ext cx="2562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Truck Service to Alaska from the Lower 48.</a:t>
            </a: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endParaRPr lang="en-US" b="1" dirty="0">
              <a:latin typeface="+mn-lt"/>
              <a:ea typeface="+mn-ea"/>
            </a:endParaRP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Oil, Gas, Mining, and Seafood industries</a:t>
            </a: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endParaRPr lang="en-US" b="1" dirty="0">
              <a:latin typeface="+mn-lt"/>
              <a:ea typeface="+mn-ea"/>
            </a:endParaRP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Own their own assets (trucks, trailers)</a:t>
            </a:r>
          </a:p>
        </p:txBody>
      </p:sp>
    </p:spTree>
    <p:extLst>
      <p:ext uri="{BB962C8B-B14F-4D97-AF65-F5344CB8AC3E}">
        <p14:creationId xmlns:p14="http://schemas.microsoft.com/office/powerpoint/2010/main" val="30193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9406" y="1922318"/>
            <a:ext cx="289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Scheduled barge service from Seattle to S.E. Alaska</a:t>
            </a: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endParaRPr lang="en-US" b="1" dirty="0">
              <a:latin typeface="+mn-lt"/>
              <a:ea typeface="+mn-ea"/>
            </a:endParaRP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Auto Dealers, Costco, US Postal Service</a:t>
            </a:r>
          </a:p>
        </p:txBody>
      </p:sp>
    </p:spTree>
    <p:extLst>
      <p:ext uri="{BB962C8B-B14F-4D97-AF65-F5344CB8AC3E}">
        <p14:creationId xmlns:p14="http://schemas.microsoft.com/office/powerpoint/2010/main" val="20996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77000" y="1887682"/>
            <a:ext cx="2667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 smtClean="0">
                <a:latin typeface="+mn-lt"/>
                <a:ea typeface="+mn-ea"/>
              </a:rPr>
              <a:t>Scheduled Alaska Service</a:t>
            </a: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endParaRPr lang="en-US" b="1" dirty="0" smtClean="0">
              <a:latin typeface="+mn-lt"/>
              <a:ea typeface="+mn-ea"/>
            </a:endParaRP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 smtClean="0">
                <a:latin typeface="+mn-lt"/>
                <a:ea typeface="+mn-ea"/>
              </a:rPr>
              <a:t>Charter </a:t>
            </a:r>
            <a:r>
              <a:rPr lang="en-US" b="1" dirty="0">
                <a:latin typeface="+mn-lt"/>
                <a:ea typeface="+mn-ea"/>
              </a:rPr>
              <a:t>Service </a:t>
            </a:r>
            <a:r>
              <a:rPr lang="en-US" b="1" dirty="0" smtClean="0">
                <a:latin typeface="+mn-lt"/>
                <a:ea typeface="+mn-ea"/>
              </a:rPr>
              <a:t>Worldwide</a:t>
            </a:r>
          </a:p>
          <a:p>
            <a:pPr eaLnBrk="0" hangingPunct="0">
              <a:defRPr/>
            </a:pPr>
            <a:endParaRPr lang="en-US" b="1" dirty="0">
              <a:latin typeface="+mn-lt"/>
              <a:ea typeface="+mn-ea"/>
            </a:endParaRPr>
          </a:p>
          <a:p>
            <a:pPr marL="342900" indent="-342900" eaLnBrk="0" hangingPunct="0">
              <a:buFont typeface="Arial" pitchFamily="34" charset="0"/>
              <a:buChar char="•"/>
              <a:defRPr/>
            </a:pPr>
            <a:r>
              <a:rPr lang="en-US" b="1" dirty="0">
                <a:latin typeface="+mn-lt"/>
                <a:ea typeface="+mn-ea"/>
              </a:rPr>
              <a:t>Lockheed L382 Hercules Aircraft</a:t>
            </a:r>
          </a:p>
        </p:txBody>
      </p:sp>
    </p:spTree>
    <p:extLst>
      <p:ext uri="{BB962C8B-B14F-4D97-AF65-F5344CB8AC3E}">
        <p14:creationId xmlns:p14="http://schemas.microsoft.com/office/powerpoint/2010/main" val="32838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LyndenTemplate</Template>
  <TotalTime>2329</TotalTime>
  <Words>629</Words>
  <Application>Microsoft Office PowerPoint</Application>
  <PresentationFormat>On-screen Show (4:3)</PresentationFormat>
  <Paragraphs>82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7_Office Theme</vt:lpstr>
      <vt:lpstr>PowerPoint Presentation</vt:lpstr>
      <vt:lpstr>About Me</vt:lpstr>
      <vt:lpstr>PowerPoint Presentation</vt:lpstr>
      <vt:lpstr>The Problem</vt:lpstr>
      <vt:lpstr>PowerPoint Presentation</vt:lpstr>
      <vt:lpstr>Extreme Makeovers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Builder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Terpilowski</dc:creator>
  <cp:lastModifiedBy>Rob Terpilowski</cp:lastModifiedBy>
  <cp:revision>53</cp:revision>
  <dcterms:created xsi:type="dcterms:W3CDTF">2012-05-02T23:48:45Z</dcterms:created>
  <dcterms:modified xsi:type="dcterms:W3CDTF">2013-08-08T00:43:16Z</dcterms:modified>
</cp:coreProperties>
</file>